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629" y="7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ouring Black Coffee In A Mug">
            <a:extLst>
              <a:ext uri="{FF2B5EF4-FFF2-40B4-BE49-F238E27FC236}">
                <a16:creationId xmlns:a16="http://schemas.microsoft.com/office/drawing/2014/main" id="{70C89320-1436-C129-D84D-4E51146615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6" y="728897"/>
            <a:ext cx="5452529" cy="3728614"/>
          </a:xfrm>
        </p:spPr>
        <p:txBody>
          <a:bodyPr anchor="t">
            <a:normAutofit/>
          </a:bodyPr>
          <a:lstStyle/>
          <a:p>
            <a:pPr algn="r"/>
            <a:r>
              <a:rPr lang="en-US" sz="5200">
                <a:solidFill>
                  <a:srgbClr val="FFFFFF"/>
                </a:solidFill>
              </a:rPr>
              <a:t>Coffee Sales Data Analysis and Forecasting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9055" y="4629217"/>
            <a:ext cx="5449479" cy="1499873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Data Cleaning, Machine Learning, and Insights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Dataset Overview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/>
              <a:t>The dataset contains daily sales data for a coffee chain.</a:t>
            </a:r>
          </a:p>
          <a:p>
            <a:r>
              <a:rPr lang="en-US" sz="2200"/>
              <a:t>Key features include sales, date, and seasonality patterns.</a:t>
            </a:r>
          </a:p>
        </p:txBody>
      </p:sp>
      <p:pic>
        <p:nvPicPr>
          <p:cNvPr id="5" name="Picture 4" descr="Coffee on white background">
            <a:extLst>
              <a:ext uri="{FF2B5EF4-FFF2-40B4-BE49-F238E27FC236}">
                <a16:creationId xmlns:a16="http://schemas.microsoft.com/office/drawing/2014/main" id="{69CF0B43-F04A-DA29-A21A-1C4279F3F4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304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Data Cleaning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Stripped spaces from column names.</a:t>
            </a:r>
          </a:p>
          <a:p>
            <a:r>
              <a:rPr lang="en-US" sz="2200" dirty="0"/>
              <a:t>Renamed 'money' column to 'sales'.</a:t>
            </a:r>
          </a:p>
          <a:p>
            <a:r>
              <a:rPr lang="en-US" sz="2200"/>
              <a:t>Interpolated </a:t>
            </a:r>
            <a:r>
              <a:rPr lang="en-US" sz="2200" dirty="0"/>
              <a:t>missing values using linear interpolation.</a:t>
            </a:r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60EC489F-687E-A0B2-21C1-D84FE3C1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022" r="2428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Daily Coffee Sales</a:t>
            </a:r>
          </a:p>
        </p:txBody>
      </p:sp>
      <p:pic>
        <p:nvPicPr>
          <p:cNvPr id="3" name="Picture 2" descr="daily_sal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1261276"/>
            <a:ext cx="7225748" cy="43354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Daily Sales and Moving Averages</a:t>
            </a:r>
          </a:p>
        </p:txBody>
      </p:sp>
      <p:pic>
        <p:nvPicPr>
          <p:cNvPr id="3" name="Picture 2" descr="moving_averag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1261276"/>
            <a:ext cx="7225748" cy="433544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Seasonal Decomposition</a:t>
            </a:r>
          </a:p>
        </p:txBody>
      </p:sp>
      <p:pic>
        <p:nvPicPr>
          <p:cNvPr id="3" name="Picture 2" descr="seasonal_decomposi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1261276"/>
            <a:ext cx="7225748" cy="43354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orrelation_heatmap.png"/>
          <p:cNvPicPr>
            <a:picLocks noChangeAspect="1"/>
          </p:cNvPicPr>
          <p:nvPr/>
        </p:nvPicPr>
        <p:blipFill>
          <a:blip r:embed="rId2"/>
          <a:srcRect l="1232" r="9758" b="-2"/>
          <a:stretch/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473" y="2950387"/>
            <a:ext cx="3052293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4000">
                <a:solidFill>
                  <a:srgbClr val="FFFFFF"/>
                </a:solidFill>
              </a:rPr>
              <a:t>Feature Correlation Heatmap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Model Evaluation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Random Forest Regressor:</a:t>
            </a:r>
          </a:p>
          <a:p>
            <a:r>
              <a:rPr lang="en-US" sz="2200" dirty="0"/>
              <a:t>Mean Absolute Error: 3.96</a:t>
            </a:r>
          </a:p>
          <a:p>
            <a:r>
              <a:rPr lang="en-US" sz="2200" dirty="0"/>
              <a:t>Mean Squared Error: 24.42</a:t>
            </a:r>
          </a:p>
          <a:p>
            <a:r>
              <a:rPr lang="en-US" sz="2200" dirty="0"/>
              <a:t>Root Mean Squared Error: 4.94</a:t>
            </a:r>
          </a:p>
        </p:txBody>
      </p:sp>
      <p:pic>
        <p:nvPicPr>
          <p:cNvPr id="5" name="Picture 4" descr="Sunlight in the forest">
            <a:extLst>
              <a:ext uri="{FF2B5EF4-FFF2-40B4-BE49-F238E27FC236}">
                <a16:creationId xmlns:a16="http://schemas.microsoft.com/office/drawing/2014/main" id="{5857328F-5EEE-D3D4-139E-1545626D19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755" r="2029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95</Words>
  <Application>Microsoft Office PowerPoint</Application>
  <PresentationFormat>Widescreen</PresentationFormat>
  <Paragraphs>18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Coffee Sales Data Analysis and Forecasting</vt:lpstr>
      <vt:lpstr>Dataset Overview</vt:lpstr>
      <vt:lpstr>Data Cleaning</vt:lpstr>
      <vt:lpstr>Daily Coffee Sales</vt:lpstr>
      <vt:lpstr>Daily Sales and Moving Averages</vt:lpstr>
      <vt:lpstr>Seasonal Decomposition</vt:lpstr>
      <vt:lpstr>Feature Correlation Heatmap</vt:lpstr>
      <vt:lpstr>Model Evaluation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Hemant Pasare</cp:lastModifiedBy>
  <cp:revision>2</cp:revision>
  <dcterms:created xsi:type="dcterms:W3CDTF">2013-01-27T09:14:16Z</dcterms:created>
  <dcterms:modified xsi:type="dcterms:W3CDTF">2025-03-10T11:04:16Z</dcterms:modified>
  <cp:category/>
</cp:coreProperties>
</file>

<file path=docProps/thumbnail.jpeg>
</file>